
<file path=[Content_Types].xml><?xml version="1.0" encoding="utf-8"?>
<Types xmlns="http://schemas.openxmlformats.org/package/2006/content-types">
  <Default Extension="tiff" ContentType="image/tif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1"/>
  </p:notesMasterIdLst>
  <p:sldIdLst>
    <p:sldId id="859" r:id="rId3"/>
    <p:sldId id="1140" r:id="rId4"/>
    <p:sldId id="1142" r:id="rId5"/>
    <p:sldId id="1143" r:id="rId6"/>
    <p:sldId id="1144" r:id="rId7"/>
    <p:sldId id="1145" r:id="rId8"/>
    <p:sldId id="1146" r:id="rId9"/>
    <p:sldId id="1147" r:id="rId10"/>
  </p:sldIdLst>
  <p:sldSz cx="12190095" cy="6858000"/>
  <p:notesSz cx="6858000" cy="9144000"/>
  <p:custDataLst>
    <p:tags r:id="rId15"/>
  </p:custDataLst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AEEF"/>
    <a:srgbClr val="39B97A"/>
    <a:srgbClr val="1EB26A"/>
    <a:srgbClr val="E3F2E7"/>
    <a:srgbClr val="FF0000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 showGuides="1">
      <p:cViewPr varScale="1">
        <p:scale>
          <a:sx n="111" d="100"/>
          <a:sy n="111" d="100"/>
        </p:scale>
        <p:origin x="51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5" Type="http://schemas.openxmlformats.org/officeDocument/2006/relationships/tags" Target="tags/tag1.xml"/><Relationship Id="rId14" Type="http://schemas.openxmlformats.org/officeDocument/2006/relationships/tableStyles" Target="tableStyles.xml"/><Relationship Id="rId13" Type="http://schemas.openxmlformats.org/officeDocument/2006/relationships/viewProps" Target="viewProps.xml"/><Relationship Id="rId12" Type="http://schemas.openxmlformats.org/officeDocument/2006/relationships/presProps" Target="presProps.xml"/><Relationship Id="rId11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九年级</a:t>
            </a:r>
            <a:r>
              <a:rPr lang="en-US" altLang="zh-CN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中考 浙江专版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第一部分　基础过关篇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基础</a:t>
            </a: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训练 </a:t>
            </a:r>
            <a:r>
              <a:rPr lang="en-US" altLang="zh-CN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2 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323002"/>
            <a:ext cx="11485848" cy="1200329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是一篇记叙文。文章主要讲述了作者夫妇为分享阅读乐趣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在家附近建立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+mj-ea"/>
                <a:ea typeface="+mj-ea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免费迷你图书馆</a:t>
            </a:r>
            <a:r>
              <a:rPr lang="en-US" altLang="zh-CN" b="1" dirty="0">
                <a:latin typeface="+mj-ea"/>
                <a:ea typeface="+mj-ea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的故事。</a:t>
            </a:r>
            <a:endParaRPr lang="zh-CN" altLang="zh-CN" sz="1000" dirty="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语篇导航-DA.eps" descr="id:2147487542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478582" y="2507733"/>
            <a:ext cx="1362075" cy="33210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3877" y="908720"/>
            <a:ext cx="10562659" cy="135969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08230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 husband built a small two-floor house for our Little Free Library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looked exactly like our own house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Both of us love reading, so instead of taking boxes of books to a used book sale, we now place them in this little library near the street to share them with others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Over the past 15 years, thousands of books have been shared through our little library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Sometimes, people also leave DVDs and CDs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Our library is on a busy street near a subway station, so many people pass by every day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library has become a special part of our neighborhood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 man often takes books from our library to share with people at a nearby old people’s home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Other people have left us cards, chocolates, and even a drawing from a local artist to show their thanks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454233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books in our library show the </a:t>
            </a:r>
            <a:r>
              <a:rPr lang="en-US" altLang="zh-CN" b="1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diversity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 our city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Most books are in English, but we also often see Arabic, French, and Russian books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even keep some books in languages I don’t understand because I enjoy collecting different ones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Interestingly, the library hasn’t helped us reduce the number of books in our home—we now have more books than ever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 people think Little Free Libraries may compete with bookstores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 for us, this hasn’t been true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still buy books and use the bookstores often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difference is our Little Free Library has connected us to book lovers and helped us share the joy of reading in our busy neighborhood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is the Little Free Library according to the text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small house for sharing books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writer’s new house to live in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big market to read and sell books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library for old people in the city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38622" y="862590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A</a:t>
            </a:r>
            <a:endParaRPr lang="zh-CN" altLang="en-US" dirty="0"/>
          </a:p>
        </p:txBody>
      </p:sp>
      <p:sp>
        <p:nvSpPr>
          <p:cNvPr id="4" name="内容占位符 1"/>
          <p:cNvSpPr txBox="1"/>
          <p:nvPr/>
        </p:nvSpPr>
        <p:spPr bwMode="auto">
          <a:xfrm>
            <a:off x="360854" y="3573016"/>
            <a:ext cx="11485848" cy="2862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细节理解题。根据第一段中的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“My husband built a small two-floor house for our Little Free Library...we now place them in this little library near the street to </a:t>
            </a:r>
            <a:r>
              <a:rPr lang="en-US" altLang="zh-CN" b="1" u="wavy" dirty="0" smtClean="0">
                <a:solidFill>
                  <a:srgbClr val="FF0000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share them with others.”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</a:t>
            </a:r>
            <a:r>
              <a:rPr lang="en-US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Share </a:t>
            </a:r>
            <a:r>
              <a:rPr lang="en-US" altLang="zh-CN" b="1" dirty="0" err="1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en-US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with </a:t>
            </a:r>
            <a:r>
              <a:rPr lang="en-US" altLang="zh-CN" b="1" dirty="0" err="1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sb</a:t>
            </a:r>
            <a:r>
              <a:rPr lang="en-US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en-US" b="1" dirty="0" smtClean="0">
                <a:solidFill>
                  <a:srgbClr val="00AEEF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与某人分享某物</a:t>
            </a:r>
            <a:endParaRPr lang="en-US" altLang="zh-CN" b="1" dirty="0">
              <a:solidFill>
                <a:srgbClr val="00AEEF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,“</a:t>
            </a:r>
            <a:r>
              <a:rPr lang="zh-CN" altLang="zh-CN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免费迷你图书馆</a:t>
            </a:r>
            <a:r>
              <a:rPr lang="en-US" altLang="zh-CN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是用于分享书籍的小房子。故选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82638" y="5301208"/>
            <a:ext cx="433000" cy="32690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      What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does Paragraph 3 mainly talk about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Things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readers forget to take away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Ways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pay for the books in the library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People’s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love for the special library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writer’s opinion on local people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918742" y="891413"/>
            <a:ext cx="3274995" cy="380749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838622" y="874161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C</a:t>
            </a:r>
            <a:endParaRPr lang="zh-CN" altLang="en-US" dirty="0"/>
          </a:p>
        </p:txBody>
      </p:sp>
      <p:sp>
        <p:nvSpPr>
          <p:cNvPr id="5" name="内容占位符 2"/>
          <p:cNvSpPr txBox="1"/>
          <p:nvPr/>
        </p:nvSpPr>
        <p:spPr bwMode="auto">
          <a:xfrm>
            <a:off x="360854" y="3501008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段落大意题。根据第三段内容可知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有人从图书馆带书去养老院分享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有人留下卡片、巧克力甚至当地艺术家的画作表达感谢。这些细节体现了人们对图书馆的喜爱和积极反馈。故选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is the meaning of the underlined word “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diversity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in the text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Things that are almost the same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Experiences from the past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Something that looks very nice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Many kinds of cultures or ideas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63186" y="853225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D</a:t>
            </a:r>
            <a:endParaRPr lang="zh-CN" altLang="en-US" dirty="0"/>
          </a:p>
        </p:txBody>
      </p:sp>
      <p:sp>
        <p:nvSpPr>
          <p:cNvPr id="4" name="内容占位符 3"/>
          <p:cNvSpPr txBox="1"/>
          <p:nvPr/>
        </p:nvSpPr>
        <p:spPr bwMode="auto">
          <a:xfrm>
            <a:off x="360854" y="3496940"/>
            <a:ext cx="11485848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词义猜测题。根据第四段中的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“Most books are in English, but we also often see Arabic, French, and Russian books.”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大多数书是英语的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但也经常看到阿拉伯语、法语和俄语的书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说明书籍包含多种语言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体现了文化的多样性；由此可推知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画线单词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“diversity”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的意思是</a:t>
            </a:r>
            <a:r>
              <a:rPr lang="en-US" altLang="zh-CN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多样性</a:t>
            </a:r>
            <a:r>
              <a:rPr lang="en-US" altLang="zh-CN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多样化</a:t>
            </a:r>
            <a:r>
              <a:rPr lang="en-US" altLang="zh-CN" b="1" dirty="0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               What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 probably the writer’s attitude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态度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towards bookstores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Doubtful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Supportive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Disappointed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Unclear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917984" y="908038"/>
            <a:ext cx="4033206" cy="384114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891700" y="880868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B</a:t>
            </a:r>
            <a:endParaRPr lang="zh-CN" altLang="en-US" dirty="0"/>
          </a:p>
        </p:txBody>
      </p:sp>
      <p:sp>
        <p:nvSpPr>
          <p:cNvPr id="5" name="内容占位符 4"/>
          <p:cNvSpPr txBox="1"/>
          <p:nvPr/>
        </p:nvSpPr>
        <p:spPr bwMode="auto">
          <a:xfrm>
            <a:off x="360854" y="3040900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观点态度题。根据最后一段中的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“We still buy books and use the bookstores often.”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作者夫妇仍经常光顾书店。由此可推知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作者对书店的态度是支持的。故选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tags/tag1.xml><?xml version="1.0" encoding="utf-8"?>
<p:tagLst xmlns:p="http://schemas.openxmlformats.org/presentationml/2006/main">
  <p:tag name="COMMONDATA" val="eyJoZGlkIjoiNWZhMmFmYjFhZTExNGRmOWQxZTA4YjM1ZTllY2ZmMDAifQ=="/>
</p:tagLst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2935</Words>
  <Application>WPS 演示</Application>
  <PresentationFormat>自定义</PresentationFormat>
  <Paragraphs>53</Paragraphs>
  <Slides>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18" baseType="lpstr">
      <vt:lpstr>Arial</vt:lpstr>
      <vt:lpstr>宋体</vt:lpstr>
      <vt:lpstr>Wingdings</vt:lpstr>
      <vt:lpstr>Times New Roman</vt:lpstr>
      <vt:lpstr>楷体</vt:lpstr>
      <vt:lpstr>微软雅黑</vt:lpstr>
      <vt:lpstr>黑体</vt:lpstr>
      <vt:lpstr>Arial Unicode MS</vt:lpstr>
      <vt:lpstr>Calibri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446</cp:revision>
  <dcterms:created xsi:type="dcterms:W3CDTF">2020-11-06T05:24:00Z</dcterms:created>
  <dcterms:modified xsi:type="dcterms:W3CDTF">2025-09-16T14:45:00Z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2052-12.1.0.15120</vt:lpwstr>
  </property>
  <property fmtid="{D5CDD505-2E9C-101B-9397-08002B2CF9AE}" pid="3" name="ICV">
    <vt:lpwstr>38D3CDF6A2ED4DED959DB3EFC26C289D_12</vt:lpwstr>
  </property>
</Properties>
</file>